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1F4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" type="body"/>
          </p:nvPr>
        </p:nvSpPr>
        <p:spPr>
          <a:xfrm>
            <a:off x="818803" y="5298831"/>
            <a:ext cx="5190543" cy="377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818221" y="2207490"/>
            <a:ext cx="5191125" cy="2877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mage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24246" y="-290680"/>
            <a:ext cx="6608034" cy="743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221" y="6433093"/>
            <a:ext cx="1688606" cy="2034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3" type="body"/>
          </p:nvPr>
        </p:nvSpPr>
        <p:spPr>
          <a:xfrm>
            <a:off x="2470005" y="6434343"/>
            <a:ext cx="2697276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Ending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/>
        </p:nvSpPr>
        <p:spPr>
          <a:xfrm>
            <a:off x="3377146" y="2955239"/>
            <a:ext cx="543770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7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Thank you!();</a:t>
            </a:r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Slide-1">
  <p:cSld name="Section_Slide-1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6613" y="0"/>
            <a:ext cx="10555387" cy="593740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</p:pic>
      <p:sp>
        <p:nvSpPr>
          <p:cNvPr id="58" name="Google Shape;58;p12"/>
          <p:cNvSpPr txBox="1"/>
          <p:nvPr>
            <p:ph type="title"/>
          </p:nvPr>
        </p:nvSpPr>
        <p:spPr>
          <a:xfrm>
            <a:off x="391171" y="3919660"/>
            <a:ext cx="7994547" cy="7332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3F82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083F8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91171" y="4757860"/>
            <a:ext cx="8946117" cy="515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83F82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rgbClr val="083F8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close up of a sign&#10;&#10;Description automatically generated" id="60" name="Google Shape;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283" y="6386860"/>
            <a:ext cx="1110055" cy="2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ding Slide">
  <p:cSld name="1_Ending Slide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text on a white surface&#10;&#10;Description automatically generated" id="18" name="Google Shape;18;p3"/>
          <p:cNvPicPr preferRelativeResize="0"/>
          <p:nvPr/>
        </p:nvPicPr>
        <p:blipFill rotWithShape="1">
          <a:blip r:embed="rId2">
            <a:alphaModFix/>
          </a:blip>
          <a:srcRect b="15914" l="20584" r="19662" t="6803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1">
  <p:cSld name="Content Slide 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812832" y="630402"/>
            <a:ext cx="10434638" cy="490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2" type="body"/>
          </p:nvPr>
        </p:nvSpPr>
        <p:spPr>
          <a:xfrm>
            <a:off x="812832" y="1529583"/>
            <a:ext cx="10439400" cy="4148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3" type="body"/>
          </p:nvPr>
        </p:nvSpPr>
        <p:spPr>
          <a:xfrm>
            <a:off x="8197259" y="6448609"/>
            <a:ext cx="3178068" cy="220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82575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4A6B3"/>
              </a:buClr>
              <a:buSzPts val="850"/>
              <a:buFont typeface="Arial"/>
              <a:buChar char="•"/>
              <a:defRPr b="0" i="0" sz="850" u="none" cap="none" strike="noStrike">
                <a:solidFill>
                  <a:srgbClr val="A4A6B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5275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21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" name="Google Shape;2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523881" y="4449196"/>
            <a:ext cx="5191125" cy="1096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3500435" y="2167061"/>
            <a:ext cx="5596673" cy="1777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221" y="6433093"/>
            <a:ext cx="1688606" cy="20348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3" type="body"/>
          </p:nvPr>
        </p:nvSpPr>
        <p:spPr>
          <a:xfrm>
            <a:off x="2470005" y="6434343"/>
            <a:ext cx="2697276" cy="295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615940" y="1832104"/>
            <a:ext cx="5191125" cy="2877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3997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580826" y="3668970"/>
            <a:ext cx="5025457" cy="490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7"/>
          <p:cNvSpPr/>
          <p:nvPr/>
        </p:nvSpPr>
        <p:spPr>
          <a:xfrm>
            <a:off x="5273747" y="3497158"/>
            <a:ext cx="1639614" cy="457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5572902" y="2245847"/>
            <a:ext cx="1046195" cy="104619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/>
          <p:nvPr/>
        </p:nvSpPr>
        <p:spPr>
          <a:xfrm>
            <a:off x="0" y="-2218"/>
            <a:ext cx="12192002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583272" y="2870562"/>
            <a:ext cx="5025457" cy="4909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3583271" y="3681724"/>
            <a:ext cx="5025458" cy="377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8"/>
          <p:cNvSpPr/>
          <p:nvPr/>
        </p:nvSpPr>
        <p:spPr>
          <a:xfrm>
            <a:off x="5276193" y="3497158"/>
            <a:ext cx="1639614" cy="457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1">
  <p:cSld name="Breaker 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" type="body"/>
          </p:nvPr>
        </p:nvSpPr>
        <p:spPr>
          <a:xfrm>
            <a:off x="3583272" y="2870562"/>
            <a:ext cx="5025457" cy="4909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3583271" y="3681724"/>
            <a:ext cx="5025458" cy="377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9"/>
          <p:cNvSpPr/>
          <p:nvPr/>
        </p:nvSpPr>
        <p:spPr>
          <a:xfrm>
            <a:off x="5276193" y="3497158"/>
            <a:ext cx="1639614" cy="457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1" y="6433093"/>
            <a:ext cx="1010918" cy="20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er 2">
  <p:cSld name="Breaker 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580826" y="3668970"/>
            <a:ext cx="5025457" cy="490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>
            <a:off x="5273747" y="3497158"/>
            <a:ext cx="1639614" cy="457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0"/>
          <p:cNvSpPr/>
          <p:nvPr/>
        </p:nvSpPr>
        <p:spPr>
          <a:xfrm>
            <a:off x="5572902" y="2245847"/>
            <a:ext cx="1046195" cy="104619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1F4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14.jpg"/><Relationship Id="rId6" Type="http://schemas.openxmlformats.org/officeDocument/2006/relationships/image" Target="../media/image9.jpg"/><Relationship Id="rId7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ii.org/fact-statistic/facts-statistics-pet-ownership-and-insurance#:~:text=Seventy%20percent%20of%20U.S.%20households,and%2067%20percent%20in%202019." TargetMode="External"/><Relationship Id="rId4" Type="http://schemas.openxmlformats.org/officeDocument/2006/relationships/hyperlink" Target="https://www.americanhumane.org/blog/every-day-is-tag-day-is-your-pet-protected/" TargetMode="External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K5imFqyDPtQ" TargetMode="External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274123" y="2954930"/>
            <a:ext cx="67560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RTO Hackathon: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</a:pPr>
            <a:r>
              <a:rPr lang="en-US" sz="3200"/>
              <a:t>The Soothsayers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812832" y="630402"/>
            <a:ext cx="10434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Who is in your team?</a:t>
            </a:r>
            <a:endParaRPr/>
          </a:p>
        </p:txBody>
      </p:sp>
      <p:cxnSp>
        <p:nvCxnSpPr>
          <p:cNvPr id="73" name="Google Shape;73;p14"/>
          <p:cNvCxnSpPr/>
          <p:nvPr/>
        </p:nvCxnSpPr>
        <p:spPr>
          <a:xfrm>
            <a:off x="903514" y="1121306"/>
            <a:ext cx="1545772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812825" y="1396875"/>
            <a:ext cx="10439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are the soothsayers (</a:t>
            </a:r>
            <a:r>
              <a:rPr i="1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person or a group of people supposed to be able to foresee the future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as the name suggest we are here in this earth to determine your next possible action. We do not use our foresight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capabilities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see the future, we leverage technology to foresee the future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317" l="0" r="0" t="308"/>
          <a:stretch/>
        </p:blipFill>
        <p:spPr>
          <a:xfrm>
            <a:off x="5071343" y="2720589"/>
            <a:ext cx="2013600" cy="2013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0" l="12507" r="12507" t="0"/>
          <a:stretch/>
        </p:blipFill>
        <p:spPr>
          <a:xfrm>
            <a:off x="328023" y="2721489"/>
            <a:ext cx="2011200" cy="20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9960" l="0" r="0" t="9968"/>
          <a:stretch/>
        </p:blipFill>
        <p:spPr>
          <a:xfrm>
            <a:off x="7445038" y="2720589"/>
            <a:ext cx="2009400" cy="20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14737" y="2721489"/>
            <a:ext cx="2011800" cy="20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99449" y="2721489"/>
            <a:ext cx="2011800" cy="20118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4"/>
          <p:cNvSpPr txBox="1"/>
          <p:nvPr/>
        </p:nvSpPr>
        <p:spPr>
          <a:xfrm>
            <a:off x="7702620" y="5096735"/>
            <a:ext cx="1494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Nayana Mahajan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She/Her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Pace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chemeClr val="dk1"/>
                </a:solidFill>
              </a:rPr>
              <a:t>New York</a:t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10167193" y="5096735"/>
            <a:ext cx="1306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Ravi Singhal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He/Him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PNW, Indiana</a:t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5288445" y="5096735"/>
            <a:ext cx="1579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Aman Anand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He/Him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ISU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chemeClr val="dk1"/>
                </a:solidFill>
              </a:rPr>
              <a:t>Terre Haute</a:t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2931680" y="5096735"/>
            <a:ext cx="1547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Sumit Singh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He/Him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ISU, Terre Haute</a:t>
            </a: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599527" y="5096735"/>
            <a:ext cx="1488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Ahmed Ali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H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e/H</a:t>
            </a:r>
            <a:r>
              <a:rPr lang="en-US" sz="1600">
                <a:solidFill>
                  <a:schemeClr val="dk1"/>
                </a:solidFill>
              </a:rPr>
              <a:t>im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NJIT, New Jersey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12832" y="630402"/>
            <a:ext cx="10434638" cy="490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What problem are you solving?</a:t>
            </a:r>
            <a:endParaRPr/>
          </a:p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812825" y="1419549"/>
            <a:ext cx="5631600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 the US alone, about 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70%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of the population adopt some kind of animal as their pet and treat them as their family, when an owner loses a pet, they get devastated and have no idea how to find them. It is estimated that about 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latin typeface="Cambria"/>
                <a:ea typeface="Cambria"/>
                <a:cs typeface="Cambria"/>
                <a:sym typeface="Cambr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 million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pets get lost in the US every year.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Problem we are solving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●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Find the approximate location of the where the animals are found and they lived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●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Understanding the finder scenario(i.e in or out of the neighbourhood finds, super-finder etc.)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●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Predict the animal travel distance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5"/>
          <p:cNvCxnSpPr/>
          <p:nvPr/>
        </p:nvCxnSpPr>
        <p:spPr>
          <a:xfrm>
            <a:off x="903514" y="1121306"/>
            <a:ext cx="1545772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000" y="516750"/>
            <a:ext cx="4246945" cy="57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12832" y="630402"/>
            <a:ext cx="10434638" cy="490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Who is the intended user?</a:t>
            </a:r>
            <a:endParaRPr/>
          </a:p>
        </p:txBody>
      </p:sp>
      <p:sp>
        <p:nvSpPr>
          <p:cNvPr id="100" name="Google Shape;100;p16"/>
          <p:cNvSpPr txBox="1"/>
          <p:nvPr>
            <p:ph idx="2" type="body"/>
          </p:nvPr>
        </p:nvSpPr>
        <p:spPr>
          <a:xfrm>
            <a:off x="812825" y="1529575"/>
            <a:ext cx="5631600" cy="3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 built our project with keeping in mind the,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Pet owners, and 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Shelter management. 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Our MVP is a web application which has sections of,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Analytics which we believe will help in shelters decision to organize their resources.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4290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Char char="●"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section for pet owners to estimate where their pet might have travelled and radius of coverage they can use to search for their pets.  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>
            <a:off x="903514" y="1121306"/>
            <a:ext cx="1545772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2253" l="0" r="0" t="30264"/>
          <a:stretch/>
        </p:blipFill>
        <p:spPr>
          <a:xfrm>
            <a:off x="7115625" y="1121300"/>
            <a:ext cx="4283249" cy="41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812832" y="6353180"/>
            <a:ext cx="48206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merican Pets Alive! | Making America No Kill | American Pets Alive!"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175" y="5677625"/>
            <a:ext cx="7373275" cy="8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12832" y="630402"/>
            <a:ext cx="10434638" cy="490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What is your solution?</a:t>
            </a:r>
            <a:endParaRPr/>
          </a:p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812825" y="1349275"/>
            <a:ext cx="5631600" cy="50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Our choice of interface is something that is reachable to all demographic, we simplified our UI to web app and mobile application. For this hackathon, we went with building a 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prototype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web application.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Our application has three sections,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●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Data preview and Statistical Description emulating the data in a tabular form.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●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Data Analytics dashboard and Graphs 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visualizing key points from historic outcomes</a:t>
            </a: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●"/>
            </a:pPr>
            <a:r>
              <a:rPr lang="en-U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Prediction Model providing the nearest shelter that animal could have ended up and the distance animal might have travelled.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7"/>
          <p:cNvCxnSpPr/>
          <p:nvPr/>
        </p:nvCxnSpPr>
        <p:spPr>
          <a:xfrm>
            <a:off x="903514" y="1121306"/>
            <a:ext cx="1545772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750" y="1177750"/>
            <a:ext cx="5631600" cy="47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812832" y="630402"/>
            <a:ext cx="10434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Demo on Streamlit</a:t>
            </a:r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>
            <a:off x="903514" y="1121306"/>
            <a:ext cx="1545772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1" name="Google Shape;121;p18" title="demo hackath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550" y="1695125"/>
            <a:ext cx="10966876" cy="4625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812832" y="630402"/>
            <a:ext cx="10434638" cy="490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128" name="Google Shape;128;p19"/>
          <p:cNvSpPr txBox="1"/>
          <p:nvPr>
            <p:ph idx="3" type="body"/>
          </p:nvPr>
        </p:nvSpPr>
        <p:spPr>
          <a:xfrm>
            <a:off x="9013932" y="6384531"/>
            <a:ext cx="3178068" cy="2204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4625" lvl="0" marL="22860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4A6B3"/>
              </a:buClr>
              <a:buSzPts val="850"/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>
            <p:ph idx="2" type="body"/>
          </p:nvPr>
        </p:nvSpPr>
        <p:spPr>
          <a:xfrm>
            <a:off x="812825" y="1283475"/>
            <a:ext cx="5683800" cy="47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Our next possible step would be to build a cross functional application which is </a:t>
            </a:r>
            <a:r>
              <a:rPr lang="en-US">
                <a:solidFill>
                  <a:schemeClr val="dk1"/>
                </a:solidFill>
              </a:rPr>
              <a:t>accessible</a:t>
            </a:r>
            <a:r>
              <a:rPr lang="en-US">
                <a:solidFill>
                  <a:schemeClr val="dk1"/>
                </a:solidFill>
              </a:rPr>
              <a:t> through various devices such as mobile app and web app.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Possible next steps,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</a:rPr>
              <a:t>Collected more valuable and related data for optimized prediction.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</a:rPr>
              <a:t>Build a mobile application for Android and IOS users.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>
                <a:solidFill>
                  <a:schemeClr val="dk1"/>
                </a:solidFill>
              </a:rPr>
              <a:t>Integrate live tracking for pet owners to search for their pet on the go, showing the reduction in distance between them and the </a:t>
            </a:r>
            <a:r>
              <a:rPr lang="en-US">
                <a:solidFill>
                  <a:schemeClr val="dk1"/>
                </a:solidFill>
              </a:rPr>
              <a:t>approximate</a:t>
            </a:r>
            <a:r>
              <a:rPr lang="en-US">
                <a:solidFill>
                  <a:schemeClr val="dk1"/>
                </a:solidFill>
              </a:rPr>
              <a:t> distance their pet might have travelled.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9"/>
          <p:cNvCxnSpPr/>
          <p:nvPr/>
        </p:nvCxnSpPr>
        <p:spPr>
          <a:xfrm>
            <a:off x="903514" y="1121306"/>
            <a:ext cx="1545772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Tractive GPS Tracker for cats and dogs with Activity Monitoring | Tractive"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700" y="1829475"/>
            <a:ext cx="5552874" cy="3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274123" y="2954930"/>
            <a:ext cx="6756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</a:pPr>
            <a:r>
              <a:rPr lang="en-US" sz="3200"/>
              <a:t>Thank you for your attentions </a:t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</a:pPr>
            <a:r>
              <a:rPr lang="en-US" sz="3200"/>
              <a:t>It is now time for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Global Tech">
      <a:dk1>
        <a:srgbClr val="041F41"/>
      </a:dk1>
      <a:lt1>
        <a:srgbClr val="FFFFFF"/>
      </a:lt1>
      <a:dk2>
        <a:srgbClr val="06F27B"/>
      </a:dk2>
      <a:lt2>
        <a:srgbClr val="B9BBC5"/>
      </a:lt2>
      <a:accent1>
        <a:srgbClr val="605E63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